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548680"/>
            <a:ext cx="8486780" cy="2880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План действий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по развитию речевого дыхания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 детей с общим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недоразвитием речи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3928" y="4429132"/>
            <a:ext cx="4577162" cy="14481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Маринина Ирина Викторовна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МБДОУ № 11 г.Лакинск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учитель-логопед</a:t>
            </a:r>
          </a:p>
        </p:txBody>
      </p:sp>
      <p:pic>
        <p:nvPicPr>
          <p:cNvPr id="7" name="Рисунок 6" descr="DataLife Engine Версия для печати Перспективное планирование упражнений на развитие речевого дыхан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88031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Дальние цели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комплекс дыхательных упражнений, развить  речевое дыхание детей с ОНР. </a:t>
            </a:r>
          </a:p>
          <a:p>
            <a:r>
              <a:rPr lang="ru-RU" dirty="0" smtClean="0"/>
              <a:t> Развитие силы и направленности воздушной струи у детей с ОНР.</a:t>
            </a:r>
          </a:p>
          <a:p>
            <a:endParaRPr lang="ru-RU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365104"/>
            <a:ext cx="1944216" cy="188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Ближние цели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изучить литературу по  развития речевого дыхания с детей с общим недоразвитием речи;</a:t>
            </a:r>
          </a:p>
          <a:p>
            <a:r>
              <a:rPr lang="ru-RU" dirty="0" smtClean="0"/>
              <a:t>создать картотеку игр и упражнений;</a:t>
            </a:r>
          </a:p>
          <a:p>
            <a:r>
              <a:rPr lang="ru-RU" dirty="0" smtClean="0"/>
              <a:t>систематизировать игры и упражнения по лексическим темам;</a:t>
            </a:r>
          </a:p>
          <a:p>
            <a:r>
              <a:rPr lang="ru-RU" dirty="0" smtClean="0"/>
              <a:t> адаптировать некоторые игры к детям с общим недоразвитием </a:t>
            </a:r>
            <a:r>
              <a:rPr lang="ru-RU" dirty="0" smtClean="0"/>
              <a:t>речи и апробировать </a:t>
            </a:r>
            <a:r>
              <a:rPr lang="ru-RU" dirty="0" smtClean="0"/>
              <a:t>их. 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Педагогические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методы и 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8245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Ориентироваться на вопросы, которые потребуют  от воспитанников использования мыслительных умений высокого уровня.</a:t>
            </a:r>
          </a:p>
          <a:p>
            <a:r>
              <a:rPr lang="ru-RU" sz="2800" dirty="0" smtClean="0"/>
              <a:t>Планировать время на занятии для индивидуальной работы.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Планировать вопросы о том как ребёнок пришёл к тому или иному решению. </a:t>
            </a:r>
          </a:p>
          <a:p>
            <a:r>
              <a:rPr lang="ru-RU" sz="2800" dirty="0" smtClean="0"/>
              <a:t>Использовать работу  в парах и групповую работу для обсуждения различных вариантов решения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Трудности и решения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/>
              <a:t>Трудности</a:t>
            </a:r>
          </a:p>
          <a:p>
            <a:pPr>
              <a:buFontTx/>
              <a:buChar char="-"/>
            </a:pPr>
            <a:r>
              <a:rPr lang="ru-RU" dirty="0" smtClean="0"/>
              <a:t>администрация может не поддержать мои новые подходы;</a:t>
            </a:r>
          </a:p>
          <a:p>
            <a:pPr>
              <a:buFontTx/>
              <a:buChar char="-"/>
            </a:pPr>
            <a:r>
              <a:rPr lang="ru-RU" dirty="0" smtClean="0"/>
              <a:t>родителям будут не понятны мои методы и формы работы;</a:t>
            </a:r>
          </a:p>
          <a:p>
            <a:pPr>
              <a:buFontTx/>
              <a:buChar char="-"/>
            </a:pPr>
            <a:r>
              <a:rPr lang="ru-RU" dirty="0" smtClean="0"/>
              <a:t>некоторые  дети не захотят выполнять некоторые упражнения</a:t>
            </a:r>
            <a:r>
              <a:rPr lang="ru-RU" sz="3300" dirty="0" smtClean="0"/>
              <a:t>.</a:t>
            </a:r>
            <a:endParaRPr lang="ru-RU" sz="33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/>
              <a:t>Решения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перед  началом работы ознакомить руководство с материалами , которыми буду  пользоваться при работе;</a:t>
            </a:r>
          </a:p>
          <a:p>
            <a:pPr>
              <a:buFontTx/>
              <a:buChar char="-"/>
            </a:pPr>
            <a:r>
              <a:rPr lang="ru-RU" dirty="0" smtClean="0"/>
              <a:t>подготовить  информационное письмо  для родителей;</a:t>
            </a:r>
          </a:p>
          <a:p>
            <a:pPr>
              <a:buFontTx/>
              <a:buChar char="-"/>
            </a:pPr>
            <a:r>
              <a:rPr lang="ru-RU" dirty="0" smtClean="0"/>
              <a:t>использовать  индивидуальный подход с каждым  ребёнком.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Информационное письмо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ез имени-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692" y="1268760"/>
            <a:ext cx="4119588" cy="525658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Ресурсы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25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Белякова Л.И. «Методика развития речевого дыхания у дошкольников с нарушениями речи»; 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 </a:t>
            </a:r>
            <a:r>
              <a:rPr lang="ru-RU" sz="3000" dirty="0" err="1" smtClean="0"/>
              <a:t>Гуськова</a:t>
            </a:r>
            <a:r>
              <a:rPr lang="ru-RU" sz="3000" dirty="0" smtClean="0"/>
              <a:t> А.А. «Развитие речевого дыхания детей 3-7 лет»; </a:t>
            </a:r>
          </a:p>
          <a:p>
            <a:pPr>
              <a:lnSpc>
                <a:spcPct val="80000"/>
              </a:lnSpc>
            </a:pPr>
            <a:r>
              <a:rPr lang="ru-RU" sz="3000" dirty="0" err="1" smtClean="0"/>
              <a:t>Дуплинская</a:t>
            </a:r>
            <a:r>
              <a:rPr lang="ru-RU" sz="3000" dirty="0" smtClean="0"/>
              <a:t> А. «О речевом дыхании детей с дизартрией». Журнал «Дошкольное воспитание» ; 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 </a:t>
            </a:r>
            <a:r>
              <a:rPr lang="ru-RU" sz="3000" dirty="0" err="1" smtClean="0"/>
              <a:t>Коноваленко</a:t>
            </a:r>
            <a:r>
              <a:rPr lang="ru-RU" sz="3000" dirty="0" smtClean="0"/>
              <a:t> В.В.«Дыхательно-голосовые упражнения»; 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Зубко И.Л. О правильном дыхании. // Логопед, № 4, 2007 г</a:t>
            </a:r>
            <a:r>
              <a:rPr lang="ru-RU" sz="3000" dirty="0" smtClean="0"/>
              <a:t>.;</a:t>
            </a:r>
            <a:endParaRPr lang="ru-RU" sz="3000" dirty="0" smtClean="0"/>
          </a:p>
          <a:p>
            <a:pPr>
              <a:lnSpc>
                <a:spcPct val="80000"/>
              </a:lnSpc>
            </a:pPr>
            <a:r>
              <a:rPr lang="ru-RU" sz="3000" dirty="0" err="1" smtClean="0"/>
              <a:t>Хоппе</a:t>
            </a:r>
            <a:r>
              <a:rPr lang="ru-RU" sz="3000" dirty="0" smtClean="0"/>
              <a:t> Л. Формирование дыхания и развитие голоса у детей с нарушениями речи и слуха. //Логопед, №5, 2007 г.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2082823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План-график 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484785"/>
          <a:ext cx="7920880" cy="476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4999"/>
                <a:gridCol w="5415881"/>
              </a:tblGrid>
              <a:tr h="7364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Месяц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Содержание</a:t>
                      </a:r>
                      <a:endParaRPr lang="ru-RU" sz="3600" b="1" dirty="0"/>
                    </a:p>
                  </a:txBody>
                  <a:tcPr/>
                </a:tc>
              </a:tr>
              <a:tr h="77571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Сентябрь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физиологического  дыхания (грудобрюшного) и работа над выдохом</a:t>
                      </a:r>
                      <a:endParaRPr lang="ru-RU" sz="2400" b="0" dirty="0"/>
                    </a:p>
                  </a:txBody>
                  <a:tcPr/>
                </a:tc>
              </a:tr>
              <a:tr h="72636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Ноябрь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фонационного выдоха (на материале гласных и согласных звуков)</a:t>
                      </a:r>
                      <a:endParaRPr lang="ru-RU" sz="2400" b="0" dirty="0"/>
                    </a:p>
                  </a:txBody>
                  <a:tcPr/>
                </a:tc>
              </a:tr>
              <a:tr h="7364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Январь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речевого дыхания через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пропевание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слогов, слов </a:t>
                      </a:r>
                      <a:endParaRPr lang="ru-RU" sz="2400" b="0" dirty="0"/>
                    </a:p>
                  </a:txBody>
                  <a:tcPr/>
                </a:tc>
              </a:tr>
              <a:tr h="7364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Март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речевого дыхания в процессе произнесения текста</a:t>
                      </a:r>
                      <a:endParaRPr lang="ru-RU" sz="2400" b="0" dirty="0"/>
                    </a:p>
                  </a:txBody>
                  <a:tcPr/>
                </a:tc>
              </a:tr>
              <a:tr h="7364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Май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Подведение итогов, мониторинг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330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План действий   по развитию речевого дыхания  у детей с общим  недоразвитием речи   </vt:lpstr>
      <vt:lpstr>Дальние цели </vt:lpstr>
      <vt:lpstr>Ближние цели</vt:lpstr>
      <vt:lpstr>Педагогические  методы и задачи</vt:lpstr>
      <vt:lpstr>Трудности и решения</vt:lpstr>
      <vt:lpstr>Информационное письмо</vt:lpstr>
      <vt:lpstr>Ресурсы </vt:lpstr>
      <vt:lpstr>План-график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student</cp:lastModifiedBy>
  <cp:revision>35</cp:revision>
  <dcterms:created xsi:type="dcterms:W3CDTF">2013-01-06T18:32:13Z</dcterms:created>
  <dcterms:modified xsi:type="dcterms:W3CDTF">2015-06-10T11:31:41Z</dcterms:modified>
</cp:coreProperties>
</file>